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13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1" r:id="rId42"/>
    <p:sldId id="272" r:id="rId43"/>
    <p:sldId id="273" r:id="rId44"/>
    <p:sldId id="276" r:id="rId45"/>
    <p:sldId id="274" r:id="rId46"/>
    <p:sldId id="27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22.png"/><Relationship Id="rId4" Type="http://schemas.openxmlformats.org/officeDocument/2006/relationships/image" Target="../media/image90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BBE39E-5CA2-9BF5-C947-559C14E8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857344-BB78-FB6C-F755-B4C25422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59188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B285AF7-5B42-A6BB-F1CB-AE26C4376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409C2AD0-C78E-D4DF-4529-A881BA79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2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911BEF59-1244-9133-A084-949EC24C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4" y="259188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0E44F470-FF21-FD3F-1664-40BF9363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6" y="449859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044078A-33FC-E314-2BB7-ED3A35F2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5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A5DB0B7-DFB1-6B01-C559-E05223F9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46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53F89B8-A984-3891-7309-6419C760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90" y="2503953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CA3BDC26-329C-4CBA-8FA8-53B40DB88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44056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608840FF-1398-D7DF-50DD-26C7256B6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375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A0B40746-F0CA-65E7-D1CF-3441EB18F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621" y="251455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B4A68C80-6F08-DF0C-833F-B1808DE8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621" y="44056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AC2656D-8A20-D613-0F7B-A135E0E7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2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E0CDAE9-6163-DCDA-E984-142A0DB1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9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6" name="Picture 14">
            <a:extLst>
              <a:ext uri="{FF2B5EF4-FFF2-40B4-BE49-F238E27FC236}">
                <a16:creationId xmlns:a16="http://schemas.microsoft.com/office/drawing/2014/main" id="{3A23BD7D-2A8F-B2AB-5DE2-4F602649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65008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1D743385-B7E9-7F0A-EF4E-02BDE876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252852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9E3DE8CF-C8A6-F725-DE69-8F2E53E1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7" y="445551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08A280A-F977-F6C7-30E4-6FC4216F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65654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CF929154-75C0-9EFB-8F54-775D1B7F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2559264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A20EAC53-425A-5DD2-43AC-7FA37F75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4" y="4457715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2D693267-E1E0-4B6D-015A-9B84DFA2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" y="65654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DDA2035-1BEF-85C8-67CA-61348540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8" y="255926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18795A3-CB49-2161-EA92-E78E61FF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8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181458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73809" y="18440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631692" y="183437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638982" y="18159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E0841D1-CB4B-F248-37DC-A4224885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197" y="2457450"/>
            <a:ext cx="3395272" cy="246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1903B5D-30A1-CC80-6ACE-869193E5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655" y="2370326"/>
            <a:ext cx="3395274" cy="24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718</Words>
  <Application>Microsoft Office PowerPoint</Application>
  <PresentationFormat>Widescreen</PresentationFormat>
  <Paragraphs>173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60</cp:revision>
  <dcterms:created xsi:type="dcterms:W3CDTF">2022-05-19T15:06:45Z</dcterms:created>
  <dcterms:modified xsi:type="dcterms:W3CDTF">2022-10-14T18:47:18Z</dcterms:modified>
</cp:coreProperties>
</file>